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>
                  <c:v>5880167</c:v>
                </c:pt>
                <c:pt idx="8">
                  <c:v>3885247</c:v>
                </c:pt>
                <c:pt idx="9">
                  <c:v>5243988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209922</c:v>
                </c:pt>
                <c:pt idx="1">
                  <c:v>397954</c:v>
                </c:pt>
                <c:pt idx="2">
                  <c:v>477057</c:v>
                </c:pt>
                <c:pt idx="3">
                  <c:v>337761</c:v>
                </c:pt>
                <c:pt idx="4">
                  <c:v>347639</c:v>
                </c:pt>
                <c:pt idx="5">
                  <c:v>163887</c:v>
                </c:pt>
                <c:pt idx="6">
                  <c:v>64725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371960</c:v>
                </c:pt>
                <c:pt idx="1">
                  <c:v>333472</c:v>
                </c:pt>
                <c:pt idx="2">
                  <c:v>464133</c:v>
                </c:pt>
                <c:pt idx="3">
                  <c:v>398376</c:v>
                </c:pt>
                <c:pt idx="4">
                  <c:v>420623</c:v>
                </c:pt>
                <c:pt idx="5">
                  <c:v>226346</c:v>
                </c:pt>
                <c:pt idx="6">
                  <c:v>94393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408943</c:v>
                </c:pt>
                <c:pt idx="1">
                  <c:v>699217</c:v>
                </c:pt>
                <c:pt idx="2">
                  <c:v>920067</c:v>
                </c:pt>
                <c:pt idx="3">
                  <c:v>703705</c:v>
                </c:pt>
                <c:pt idx="4">
                  <c:v>656862</c:v>
                </c:pt>
                <c:pt idx="5">
                  <c:v>313941</c:v>
                </c:pt>
                <c:pt idx="6">
                  <c:v>110619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752063</c:v>
                </c:pt>
                <c:pt idx="1">
                  <c:v>592431</c:v>
                </c:pt>
                <c:pt idx="2">
                  <c:v>871292</c:v>
                </c:pt>
                <c:pt idx="3">
                  <c:v>807463</c:v>
                </c:pt>
                <c:pt idx="4">
                  <c:v>769631</c:v>
                </c:pt>
                <c:pt idx="5">
                  <c:v>420313</c:v>
                </c:pt>
                <c:pt idx="6">
                  <c:v>159987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1814409</c:v>
                </c:pt>
                <c:pt idx="1">
                  <c:v>1998945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2063877</c:v>
                </c:pt>
                <c:pt idx="1">
                  <c:v>2309303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>
                  <c:v>14233</c:v>
                </c:pt>
                <c:pt idx="8">
                  <c:v>12251</c:v>
                </c:pt>
                <c:pt idx="9">
                  <c:v>14446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베트남</c:v>
                </c:pt>
                <c:pt idx="4">
                  <c:v>싱가포르</c:v>
                </c:pt>
                <c:pt idx="5">
                  <c:v>말레이시아</c:v>
                </c:pt>
                <c:pt idx="6">
                  <c:v>인도네시아</c:v>
                </c:pt>
                <c:pt idx="7">
                  <c:v>타이</c:v>
                </c:pt>
                <c:pt idx="8">
                  <c:v>홍콩</c:v>
                </c:pt>
                <c:pt idx="9">
                  <c:v>캐나다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3266</c:v>
                </c:pt>
                <c:pt idx="1">
                  <c:v>96</c:v>
                </c:pt>
                <c:pt idx="2">
                  <c:v>877</c:v>
                </c:pt>
                <c:pt idx="3">
                  <c:v>125</c:v>
                </c:pt>
                <c:pt idx="4">
                  <c:v>25</c:v>
                </c:pt>
                <c:pt idx="5">
                  <c:v>61</c:v>
                </c:pt>
                <c:pt idx="6">
                  <c:v>357</c:v>
                </c:pt>
                <c:pt idx="7">
                  <c:v>37</c:v>
                </c:pt>
                <c:pt idx="8">
                  <c:v>11</c:v>
                </c:pt>
                <c:pt idx="9">
                  <c:v>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베트남</c:v>
                </c:pt>
                <c:pt idx="4">
                  <c:v>싱가포르</c:v>
                </c:pt>
                <c:pt idx="5">
                  <c:v>말레이시아</c:v>
                </c:pt>
                <c:pt idx="6">
                  <c:v>인도네시아</c:v>
                </c:pt>
                <c:pt idx="7">
                  <c:v>타이</c:v>
                </c:pt>
                <c:pt idx="8">
                  <c:v>홍콩</c:v>
                </c:pt>
                <c:pt idx="9">
                  <c:v>캐나다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2444</c:v>
                </c:pt>
                <c:pt idx="1">
                  <c:v>2322</c:v>
                </c:pt>
                <c:pt idx="2">
                  <c:v>1402</c:v>
                </c:pt>
                <c:pt idx="3">
                  <c:v>1209</c:v>
                </c:pt>
                <c:pt idx="4">
                  <c:v>916</c:v>
                </c:pt>
                <c:pt idx="5">
                  <c:v>900</c:v>
                </c:pt>
                <c:pt idx="6">
                  <c:v>760</c:v>
                </c:pt>
                <c:pt idx="7">
                  <c:v>719</c:v>
                </c:pt>
                <c:pt idx="8">
                  <c:v>684</c:v>
                </c:pt>
                <c:pt idx="9">
                  <c:v>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>
                  <c:v>3359991</c:v>
                </c:pt>
                <c:pt idx="8">
                  <c:v>2222907</c:v>
                </c:pt>
                <c:pt idx="9">
                  <c:v>3137637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160041</c:v>
                </c:pt>
                <c:pt idx="1">
                  <c:v>182915</c:v>
                </c:pt>
                <c:pt idx="2">
                  <c:v>315387</c:v>
                </c:pt>
                <c:pt idx="3">
                  <c:v>251111</c:v>
                </c:pt>
                <c:pt idx="4">
                  <c:v>194002</c:v>
                </c:pt>
                <c:pt idx="5">
                  <c:v>101810</c:v>
                </c:pt>
                <c:pt idx="6">
                  <c:v>33230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325257</c:v>
                </c:pt>
                <c:pt idx="1">
                  <c:v>158754</c:v>
                </c:pt>
                <c:pt idx="2">
                  <c:v>276276</c:v>
                </c:pt>
                <c:pt idx="3">
                  <c:v>285431</c:v>
                </c:pt>
                <c:pt idx="4">
                  <c:v>231520</c:v>
                </c:pt>
                <c:pt idx="5">
                  <c:v>137623</c:v>
                </c:pt>
                <c:pt idx="6">
                  <c:v>49691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163178</c:v>
                </c:pt>
                <c:pt idx="1">
                  <c:v>236959</c:v>
                </c:pt>
                <c:pt idx="2">
                  <c:v>346749</c:v>
                </c:pt>
                <c:pt idx="3">
                  <c:v>245362</c:v>
                </c:pt>
                <c:pt idx="4">
                  <c:v>250653</c:v>
                </c:pt>
                <c:pt idx="5">
                  <c:v>121575</c:v>
                </c:pt>
                <c:pt idx="6">
                  <c:v>48365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306623</c:v>
                </c:pt>
                <c:pt idx="1">
                  <c:v>197364</c:v>
                </c:pt>
                <c:pt idx="2">
                  <c:v>326405</c:v>
                </c:pt>
                <c:pt idx="3">
                  <c:v>293220</c:v>
                </c:pt>
                <c:pt idx="4">
                  <c:v>307260</c:v>
                </c:pt>
                <c:pt idx="5">
                  <c:v>171976</c:v>
                </c:pt>
                <c:pt idx="6">
                  <c:v>70237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323219</c:v>
                </c:pt>
                <c:pt idx="1">
                  <c:v>419874</c:v>
                </c:pt>
                <c:pt idx="2">
                  <c:v>662136</c:v>
                </c:pt>
                <c:pt idx="3">
                  <c:v>496473</c:v>
                </c:pt>
                <c:pt idx="4">
                  <c:v>444655</c:v>
                </c:pt>
                <c:pt idx="5">
                  <c:v>223385</c:v>
                </c:pt>
                <c:pt idx="6">
                  <c:v>81595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631880</c:v>
                </c:pt>
                <c:pt idx="1">
                  <c:v>356118</c:v>
                </c:pt>
                <c:pt idx="2">
                  <c:v>602681</c:v>
                </c:pt>
                <c:pt idx="3">
                  <c:v>578651</c:v>
                </c:pt>
                <c:pt idx="4">
                  <c:v>538780</c:v>
                </c:pt>
                <c:pt idx="5">
                  <c:v>309599</c:v>
                </c:pt>
                <c:pt idx="6">
                  <c:v>119928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1238496</c:v>
                </c:pt>
                <c:pt idx="1">
                  <c:v>1412841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1464552</c:v>
                </c:pt>
                <c:pt idx="1">
                  <c:v>1673085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248970</c:v>
                </c:pt>
                <c:pt idx="1">
                  <c:v>346265</c:v>
                </c:pt>
                <c:pt idx="2">
                  <c:v>528227</c:v>
                </c:pt>
                <c:pt idx="3">
                  <c:v>437651</c:v>
                </c:pt>
                <c:pt idx="4">
                  <c:v>359193</c:v>
                </c:pt>
                <c:pt idx="5">
                  <c:v>179340</c:v>
                </c:pt>
                <c:pt idx="6">
                  <c:v>56614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466653</c:v>
                </c:pt>
                <c:pt idx="1">
                  <c:v>308146</c:v>
                </c:pt>
                <c:pt idx="2">
                  <c:v>488188</c:v>
                </c:pt>
                <c:pt idx="3">
                  <c:v>496122</c:v>
                </c:pt>
                <c:pt idx="4">
                  <c:v>413050</c:v>
                </c:pt>
                <c:pt idx="5">
                  <c:v>233895</c:v>
                </c:pt>
                <c:pt idx="6">
                  <c:v>82229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>
                  <c:v>8004</c:v>
                </c:pt>
                <c:pt idx="8">
                  <c:v>6234</c:v>
                </c:pt>
                <c:pt idx="9">
                  <c:v>13287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미국</c:v>
                </c:pt>
                <c:pt idx="1">
                  <c:v>중국</c:v>
                </c:pt>
                <c:pt idx="2">
                  <c:v>일본</c:v>
                </c:pt>
                <c:pt idx="3">
                  <c:v>캐나다</c:v>
                </c:pt>
                <c:pt idx="4">
                  <c:v>필리핀</c:v>
                </c:pt>
                <c:pt idx="5">
                  <c:v>싱가포르</c:v>
                </c:pt>
                <c:pt idx="6">
                  <c:v>말레이시아</c:v>
                </c:pt>
                <c:pt idx="7">
                  <c:v>베트남</c:v>
                </c:pt>
                <c:pt idx="8">
                  <c:v>인도네시아</c:v>
                </c:pt>
                <c:pt idx="9">
                  <c:v>타이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1747</c:v>
                </c:pt>
                <c:pt idx="1">
                  <c:v>1874</c:v>
                </c:pt>
                <c:pt idx="2">
                  <c:v>47</c:v>
                </c:pt>
                <c:pt idx="3">
                  <c:v>737</c:v>
                </c:pt>
                <c:pt idx="4">
                  <c:v>830</c:v>
                </c:pt>
                <c:pt idx="5">
                  <c:v>23</c:v>
                </c:pt>
                <c:pt idx="6">
                  <c:v>51</c:v>
                </c:pt>
                <c:pt idx="7">
                  <c:v>68</c:v>
                </c:pt>
                <c:pt idx="8">
                  <c:v>217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미국</c:v>
                </c:pt>
                <c:pt idx="1">
                  <c:v>중국</c:v>
                </c:pt>
                <c:pt idx="2">
                  <c:v>일본</c:v>
                </c:pt>
                <c:pt idx="3">
                  <c:v>캐나다</c:v>
                </c:pt>
                <c:pt idx="4">
                  <c:v>필리핀</c:v>
                </c:pt>
                <c:pt idx="5">
                  <c:v>싱가포르</c:v>
                </c:pt>
                <c:pt idx="6">
                  <c:v>말레이시아</c:v>
                </c:pt>
                <c:pt idx="7">
                  <c:v>베트남</c:v>
                </c:pt>
                <c:pt idx="8">
                  <c:v>인도네시아</c:v>
                </c:pt>
                <c:pt idx="9">
                  <c:v>타이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2872</c:v>
                </c:pt>
                <c:pt idx="1">
                  <c:v>1415</c:v>
                </c:pt>
                <c:pt idx="2">
                  <c:v>1179</c:v>
                </c:pt>
                <c:pt idx="3">
                  <c:v>1039</c:v>
                </c:pt>
                <c:pt idx="4">
                  <c:v>1019</c:v>
                </c:pt>
                <c:pt idx="5">
                  <c:v>786</c:v>
                </c:pt>
                <c:pt idx="6">
                  <c:v>746</c:v>
                </c:pt>
                <c:pt idx="7">
                  <c:v>673</c:v>
                </c:pt>
                <c:pt idx="8">
                  <c:v>484</c:v>
                </c:pt>
                <c:pt idx="9">
                  <c:v>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257060</c:v>
                </c:pt>
                <c:pt idx="1">
                  <c:v>452132</c:v>
                </c:pt>
                <c:pt idx="2">
                  <c:v>568203</c:v>
                </c:pt>
                <c:pt idx="3">
                  <c:v>399190</c:v>
                </c:pt>
                <c:pt idx="4">
                  <c:v>406385</c:v>
                </c:pt>
                <c:pt idx="5">
                  <c:v>196870</c:v>
                </c:pt>
                <c:pt idx="6">
                  <c:v>79660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448685</c:v>
                </c:pt>
                <c:pt idx="1">
                  <c:v>386972</c:v>
                </c:pt>
                <c:pt idx="2">
                  <c:v>556682</c:v>
                </c:pt>
                <c:pt idx="3">
                  <c:v>477786</c:v>
                </c:pt>
                <c:pt idx="4">
                  <c:v>496675</c:v>
                </c:pt>
                <c:pt idx="5">
                  <c:v>273008</c:v>
                </c:pt>
                <c:pt idx="6">
                  <c:v>115898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506030</c:v>
                </c:pt>
                <c:pt idx="1">
                  <c:v>798397</c:v>
                </c:pt>
                <c:pt idx="2">
                  <c:v>1096430</c:v>
                </c:pt>
                <c:pt idx="3">
                  <c:v>836841</c:v>
                </c:pt>
                <c:pt idx="4">
                  <c:v>765578</c:v>
                </c:pt>
                <c:pt idx="5">
                  <c:v>376210</c:v>
                </c:pt>
                <c:pt idx="6">
                  <c:v>136273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915338</c:v>
                </c:pt>
                <c:pt idx="1">
                  <c:v>695118</c:v>
                </c:pt>
                <c:pt idx="2">
                  <c:v>1044870</c:v>
                </c:pt>
                <c:pt idx="3">
                  <c:v>973908</c:v>
                </c:pt>
                <c:pt idx="4">
                  <c:v>909725</c:v>
                </c:pt>
                <c:pt idx="5">
                  <c:v>506903</c:v>
                </c:pt>
                <c:pt idx="6">
                  <c:v>198127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2156260</c:v>
                </c:pt>
                <c:pt idx="1">
                  <c:v>2359500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10월</c:v>
                </c:pt>
                <c:pt idx="1">
                  <c:v>2022년 10월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2488283</c:v>
                </c:pt>
                <c:pt idx="1">
                  <c:v>2755706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>
                  <c:v>22237</c:v>
                </c:pt>
                <c:pt idx="8">
                  <c:v>18485</c:v>
                </c:pt>
                <c:pt idx="9">
                  <c:v>27733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미국</c:v>
                </c:pt>
                <c:pt idx="1">
                  <c:v>중국</c:v>
                </c:pt>
                <c:pt idx="2">
                  <c:v>일본</c:v>
                </c:pt>
                <c:pt idx="3">
                  <c:v>베트남</c:v>
                </c:pt>
                <c:pt idx="4">
                  <c:v>싱가포르</c:v>
                </c:pt>
                <c:pt idx="5">
                  <c:v>말레이시아</c:v>
                </c:pt>
                <c:pt idx="6">
                  <c:v>캐나다</c:v>
                </c:pt>
                <c:pt idx="7">
                  <c:v>필리핀</c:v>
                </c:pt>
                <c:pt idx="8">
                  <c:v>인도네시아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2624</c:v>
                </c:pt>
                <c:pt idx="1">
                  <c:v>5140</c:v>
                </c:pt>
                <c:pt idx="2">
                  <c:v>143</c:v>
                </c:pt>
                <c:pt idx="3">
                  <c:v>193</c:v>
                </c:pt>
                <c:pt idx="4">
                  <c:v>48</c:v>
                </c:pt>
                <c:pt idx="5">
                  <c:v>112</c:v>
                </c:pt>
                <c:pt idx="6">
                  <c:v>1118</c:v>
                </c:pt>
                <c:pt idx="7">
                  <c:v>1223</c:v>
                </c:pt>
                <c:pt idx="8">
                  <c:v>574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미국</c:v>
                </c:pt>
                <c:pt idx="1">
                  <c:v>중국</c:v>
                </c:pt>
                <c:pt idx="2">
                  <c:v>일본</c:v>
                </c:pt>
                <c:pt idx="3">
                  <c:v>베트남</c:v>
                </c:pt>
                <c:pt idx="4">
                  <c:v>싱가포르</c:v>
                </c:pt>
                <c:pt idx="5">
                  <c:v>말레이시아</c:v>
                </c:pt>
                <c:pt idx="6">
                  <c:v>캐나다</c:v>
                </c:pt>
                <c:pt idx="7">
                  <c:v>필리핀</c:v>
                </c:pt>
                <c:pt idx="8">
                  <c:v>인도네시아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4274</c:v>
                </c:pt>
                <c:pt idx="1">
                  <c:v>3859</c:v>
                </c:pt>
                <c:pt idx="2">
                  <c:v>3501</c:v>
                </c:pt>
                <c:pt idx="3">
                  <c:v>1882</c:v>
                </c:pt>
                <c:pt idx="4">
                  <c:v>1702</c:v>
                </c:pt>
                <c:pt idx="5">
                  <c:v>1646</c:v>
                </c:pt>
                <c:pt idx="6">
                  <c:v>1559</c:v>
                </c:pt>
                <c:pt idx="7">
                  <c:v>1476</c:v>
                </c:pt>
                <c:pt idx="8">
                  <c:v>1244</c:v>
                </c:pt>
                <c:pt idx="9">
                  <c:v>1162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>
                  <c:v>4871843</c:v>
                </c:pt>
                <c:pt idx="8">
                  <c:v>3225330</c:v>
                </c:pt>
                <c:pt idx="9">
                  <c:v>4373180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10월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199021</c:v>
                </c:pt>
                <c:pt idx="1">
                  <c:v>301263</c:v>
                </c:pt>
                <c:pt idx="2">
                  <c:v>443010</c:v>
                </c:pt>
                <c:pt idx="3">
                  <c:v>365944</c:v>
                </c:pt>
                <c:pt idx="4">
                  <c:v>309223</c:v>
                </c:pt>
                <c:pt idx="5">
                  <c:v>150054</c:v>
                </c:pt>
                <c:pt idx="6">
                  <c:v>45894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380103</c:v>
                </c:pt>
                <c:pt idx="1">
                  <c:v>258959</c:v>
                </c:pt>
                <c:pt idx="2">
                  <c:v>407159</c:v>
                </c:pt>
                <c:pt idx="3">
                  <c:v>409087</c:v>
                </c:pt>
                <c:pt idx="4">
                  <c:v>349008</c:v>
                </c:pt>
                <c:pt idx="5">
                  <c:v>193967</c:v>
                </c:pt>
                <c:pt idx="6">
                  <c:v>65594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4,171,652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4,025,123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14,958,960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14,423,739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10,303,209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22,078,656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20,968,533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27,733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2,309,303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4,373,180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2,309,303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769,631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4,373,180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1,081,561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4,373,180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2,769,858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4,373,180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4,373,180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8,357,165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8,514,709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9,888,652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8,514,709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14,446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14,446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14,446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1,464,552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1,673,085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3,137,637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1,464,552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1,673,085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3,137,637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716,627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719,119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3,137,637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3,137,637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5,853,846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6,066,574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7,093,998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6,566,746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13,287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13,287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13,287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4,025,123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14,423,739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-1,146,205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-545,616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-600,589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10,303,209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20,968,533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897,216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-1,146,205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-545,616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-600,589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2,755,706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5,243,989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2,755,706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973,908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5,243,989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1,310,404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1,204,509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5,243,988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3,873,788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5,243,986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5,243,986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